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79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0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16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03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2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9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9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50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1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94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8D176-D23F-453E-83F8-A054C0B2E5A3}" type="datetimeFigureOut">
              <a:rPr lang="en-US" smtClean="0"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2B535-AFEF-45CB-9F16-8556304AFA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7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39000"/>
          </a:blip>
          <a:stretch>
            <a:fillRect/>
          </a:stretch>
        </p:blipFill>
        <p:spPr>
          <a:xfrm>
            <a:off x="0" y="0"/>
            <a:ext cx="9144000" cy="70035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457200"/>
            <a:ext cx="91059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Fleetwood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Amaal Awadalla</dc:creator>
  <cp:lastModifiedBy>Amaal Awadalla</cp:lastModifiedBy>
  <cp:revision>1</cp:revision>
  <dcterms:created xsi:type="dcterms:W3CDTF">2014-01-06T03:25:14Z</dcterms:created>
  <dcterms:modified xsi:type="dcterms:W3CDTF">2014-01-06T03:25:57Z</dcterms:modified>
</cp:coreProperties>
</file>